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2"/>
  </p:notesMasterIdLst>
  <p:sldIdLst>
    <p:sldId id="263" r:id="rId3"/>
    <p:sldId id="271" r:id="rId4"/>
    <p:sldId id="261" r:id="rId5"/>
    <p:sldId id="266" r:id="rId6"/>
    <p:sldId id="272" r:id="rId7"/>
    <p:sldId id="270" r:id="rId8"/>
    <p:sldId id="273" r:id="rId9"/>
    <p:sldId id="267" r:id="rId10"/>
    <p:sldId id="26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8EC2"/>
    <a:srgbClr val="FFDEFC"/>
    <a:srgbClr val="D67EAA"/>
    <a:srgbClr val="27387D"/>
    <a:srgbClr val="243B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3"/>
    <p:restoredTop sz="94687"/>
  </p:normalViewPr>
  <p:slideViewPr>
    <p:cSldViewPr snapToGrid="0">
      <p:cViewPr>
        <p:scale>
          <a:sx n="86" d="100"/>
          <a:sy n="86" d="100"/>
        </p:scale>
        <p:origin x="392" y="5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901DED-4BF6-47EB-A0E9-05C1C233A61E}" type="datetimeFigureOut">
              <a:rPr lang="en-US" smtClean="0"/>
              <a:t>6/10/22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7E6356-7464-46C0-A805-BDFF6EA68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65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7E6356-7464-46C0-A805-BDFF6EA686E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532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385974"/>
            <a:ext cx="9144000" cy="817273"/>
          </a:xfrm>
          <a:prstGeom prst="rect">
            <a:avLst/>
          </a:prstGeom>
        </p:spPr>
        <p:txBody>
          <a:bodyPr anchor="b"/>
          <a:lstStyle>
            <a:lvl1pPr algn="ctr">
              <a:defRPr sz="5400" baseline="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latin typeface="Montserrat Black" panose="00000A00000000000000" pitchFamily="2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0432" y="289707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Montserrat" panose="000005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20646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7054" y="2655244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D11F31-D803-4668-9E07-C0FC15510875}" type="datetimeFigureOut">
              <a:rPr lang="en-US" smtClean="0"/>
              <a:t>6/10/22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217D5A-0639-4D3B-8C39-A6A854304D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3539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chemeClr val="bg1"/>
                </a:solidFill>
                <a:latin typeface="Montserrat" panose="00000500000000000000" pitchFamily="2" charset="0"/>
              </a:defRPr>
            </a:lvl1pPr>
            <a:lvl2pPr>
              <a:defRPr>
                <a:solidFill>
                  <a:schemeClr val="bg1"/>
                </a:solidFill>
                <a:latin typeface="Montserrat" panose="00000500000000000000" pitchFamily="2" charset="0"/>
              </a:defRPr>
            </a:lvl2pPr>
            <a:lvl3pPr>
              <a:defRPr>
                <a:solidFill>
                  <a:schemeClr val="bg1"/>
                </a:solidFill>
                <a:latin typeface="Montserrat" panose="00000500000000000000" pitchFamily="2" charset="0"/>
              </a:defRPr>
            </a:lvl3pPr>
            <a:lvl4pPr>
              <a:defRPr>
                <a:solidFill>
                  <a:schemeClr val="bg1"/>
                </a:solidFill>
                <a:latin typeface="Montserrat" panose="00000500000000000000" pitchFamily="2" charset="0"/>
              </a:defRPr>
            </a:lvl4pPr>
            <a:lvl5pPr>
              <a:defRPr>
                <a:solidFill>
                  <a:schemeClr val="bg1"/>
                </a:solidFill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D11F31-D803-4668-9E07-C0FC15510875}" type="datetimeFigureOut">
              <a:rPr lang="en-US" smtClean="0"/>
              <a:t>6/10/22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217D5A-0639-4D3B-8C39-A6A854304D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9503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316326"/>
            <a:ext cx="9144000" cy="1048182"/>
          </a:xfr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EEB03-BFCC-4CFE-8C39-31796DB94FCB}" type="datetimeFigureOut">
              <a:rPr lang="en-US" smtClean="0"/>
              <a:t>6/10/22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D3AAA-F4F3-4723-9402-A952948E1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3488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EEB03-BFCC-4CFE-8C39-31796DB94FCB}" type="datetimeFigureOut">
              <a:rPr lang="en-US" smtClean="0"/>
              <a:t>6/10/22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D3AAA-F4F3-4723-9402-A952948E1D8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299" y="1699491"/>
            <a:ext cx="5596270" cy="351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1684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709739"/>
            <a:ext cx="10509250" cy="1033462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2541" y="342568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27387D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EEB03-BFCC-4CFE-8C39-31796DB94FCB}" type="datetimeFigureOut">
              <a:rPr lang="en-US" smtClean="0"/>
              <a:t>6/10/22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D3AAA-F4F3-4723-9402-A952948E1D8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4689" y="4756729"/>
            <a:ext cx="2288578" cy="2290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1012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3417455"/>
            <a:ext cx="5181600" cy="275950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3417455"/>
            <a:ext cx="5181600" cy="275950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EEB03-BFCC-4CFE-8C39-31796DB94FCB}" type="datetimeFigureOut">
              <a:rPr lang="en-US" smtClean="0"/>
              <a:t>6/10/22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D3AAA-F4F3-4723-9402-A952948E1D83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9211" y="4208606"/>
            <a:ext cx="2972367" cy="284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0059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390362"/>
            <a:ext cx="10515600" cy="826366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3003188"/>
            <a:ext cx="5157787" cy="45460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3768435"/>
            <a:ext cx="5157787" cy="2421227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3003188"/>
            <a:ext cx="5183188" cy="45460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768435"/>
            <a:ext cx="5183188" cy="242122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EEB03-BFCC-4CFE-8C39-31796DB94FCB}" type="datetimeFigureOut">
              <a:rPr lang="en-US" smtClean="0"/>
              <a:t>6/10/22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D3AAA-F4F3-4723-9402-A952948E1D83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1990">
            <a:off x="7875678" y="5871670"/>
            <a:ext cx="1776232" cy="16996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538853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EEB03-BFCC-4CFE-8C39-31796DB94FCB}" type="datetimeFigureOut">
              <a:rPr lang="en-US" smtClean="0"/>
              <a:t>6/10/22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D3AAA-F4F3-4723-9402-A952948E1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1752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EEB03-BFCC-4CFE-8C39-31796DB94FCB}" type="datetimeFigureOut">
              <a:rPr lang="en-US" smtClean="0"/>
              <a:t>6/10/22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D3AAA-F4F3-4723-9402-A952948E1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5556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965200"/>
            <a:ext cx="3932237" cy="90054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2318327"/>
            <a:ext cx="6172200" cy="354272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EEB03-BFCC-4CFE-8C39-31796DB94FCB}" type="datetimeFigureOut">
              <a:rPr lang="en-US" smtClean="0"/>
              <a:t>6/10/22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D3AAA-F4F3-4723-9402-A952948E1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874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8291" y="2835563"/>
            <a:ext cx="10515600" cy="257478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Montserrat" panose="00000500000000000000" pitchFamily="2" charset="0"/>
              </a:defRPr>
            </a:lvl1pPr>
            <a:lvl2pPr>
              <a:defRPr>
                <a:solidFill>
                  <a:schemeClr val="bg1"/>
                </a:solidFill>
                <a:latin typeface="Montserrat" panose="00000500000000000000" pitchFamily="2" charset="0"/>
              </a:defRPr>
            </a:lvl2pPr>
            <a:lvl3pPr>
              <a:defRPr>
                <a:solidFill>
                  <a:schemeClr val="bg1"/>
                </a:solidFill>
                <a:latin typeface="Montserrat" panose="00000500000000000000" pitchFamily="2" charset="0"/>
              </a:defRPr>
            </a:lvl3pPr>
            <a:lvl4pPr>
              <a:defRPr>
                <a:solidFill>
                  <a:schemeClr val="bg1"/>
                </a:solidFill>
                <a:latin typeface="Montserrat" panose="00000500000000000000" pitchFamily="2" charset="0"/>
              </a:defRPr>
            </a:lvl4pPr>
            <a:lvl5pPr>
              <a:defRPr>
                <a:solidFill>
                  <a:schemeClr val="bg1"/>
                </a:solidFill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D11F31-D803-4668-9E07-C0FC15510875}" type="datetimeFigureOut">
              <a:rPr lang="en-US" smtClean="0"/>
              <a:t>6/10/22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217D5A-0639-4D3B-8C39-A6A854304D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6738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EEB03-BFCC-4CFE-8C39-31796DB94FCB}" type="datetimeFigureOut">
              <a:rPr lang="en-US" smtClean="0"/>
              <a:t>6/10/22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D3AAA-F4F3-4723-9402-A952948E1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1021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EEB03-BFCC-4CFE-8C39-31796DB94FCB}" type="datetimeFigureOut">
              <a:rPr lang="en-US" smtClean="0"/>
              <a:t>6/10/22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D3AAA-F4F3-4723-9402-A952948E1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2472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EEB03-BFCC-4CFE-8C39-31796DB94FCB}" type="datetimeFigureOut">
              <a:rPr lang="en-US" smtClean="0"/>
              <a:t>6/10/22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D3AAA-F4F3-4723-9402-A952948E1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5213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Montserrat" panose="000005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D11F31-D803-4668-9E07-C0FC15510875}" type="datetimeFigureOut">
              <a:rPr lang="en-US" smtClean="0"/>
              <a:t>6/10/22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217D5A-0639-4D3B-8C39-A6A854304D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0336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2110299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4073237"/>
            <a:ext cx="5181600" cy="184510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Montserrat" panose="00000500000000000000" pitchFamily="2" charset="0"/>
              </a:defRPr>
            </a:lvl1pPr>
            <a:lvl2pPr>
              <a:defRPr>
                <a:solidFill>
                  <a:schemeClr val="bg1"/>
                </a:solidFill>
                <a:latin typeface="Montserrat" panose="00000500000000000000" pitchFamily="2" charset="0"/>
              </a:defRPr>
            </a:lvl2pPr>
            <a:lvl3pPr>
              <a:defRPr>
                <a:solidFill>
                  <a:schemeClr val="bg1"/>
                </a:solidFill>
                <a:latin typeface="Montserrat" panose="00000500000000000000" pitchFamily="2" charset="0"/>
              </a:defRPr>
            </a:lvl3pPr>
            <a:lvl4pPr>
              <a:defRPr>
                <a:solidFill>
                  <a:schemeClr val="bg1"/>
                </a:solidFill>
                <a:latin typeface="Montserrat" panose="00000500000000000000" pitchFamily="2" charset="0"/>
              </a:defRPr>
            </a:lvl4pPr>
            <a:lvl5pPr>
              <a:defRPr>
                <a:solidFill>
                  <a:schemeClr val="bg1"/>
                </a:solidFill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4073237"/>
            <a:ext cx="5181600" cy="184510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Montserrat" panose="00000500000000000000" pitchFamily="2" charset="0"/>
              </a:defRPr>
            </a:lvl1pPr>
            <a:lvl2pPr>
              <a:defRPr>
                <a:solidFill>
                  <a:schemeClr val="bg1"/>
                </a:solidFill>
                <a:latin typeface="Montserrat" panose="00000500000000000000" pitchFamily="2" charset="0"/>
              </a:defRPr>
            </a:lvl2pPr>
            <a:lvl3pPr>
              <a:defRPr>
                <a:solidFill>
                  <a:schemeClr val="bg1"/>
                </a:solidFill>
                <a:latin typeface="Montserrat" panose="00000500000000000000" pitchFamily="2" charset="0"/>
              </a:defRPr>
            </a:lvl3pPr>
            <a:lvl4pPr>
              <a:defRPr>
                <a:solidFill>
                  <a:schemeClr val="bg1"/>
                </a:solidFill>
                <a:latin typeface="Montserrat" panose="00000500000000000000" pitchFamily="2" charset="0"/>
              </a:defRPr>
            </a:lvl4pPr>
            <a:lvl5pPr>
              <a:defRPr>
                <a:solidFill>
                  <a:schemeClr val="bg1"/>
                </a:solidFill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D11F31-D803-4668-9E07-C0FC15510875}" type="datetimeFigureOut">
              <a:rPr lang="en-US" smtClean="0"/>
              <a:t>6/10/22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217D5A-0639-4D3B-8C39-A6A854304D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415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600074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6600" baseline="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891146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  <a:latin typeface="Montserrat" panose="000005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881745"/>
            <a:ext cx="5157787" cy="330791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Montserrat" panose="00000500000000000000" pitchFamily="2" charset="0"/>
              </a:defRPr>
            </a:lvl1pPr>
            <a:lvl2pPr>
              <a:defRPr>
                <a:solidFill>
                  <a:schemeClr val="bg1"/>
                </a:solidFill>
                <a:latin typeface="Montserrat" panose="00000500000000000000" pitchFamily="2" charset="0"/>
              </a:defRPr>
            </a:lvl2pPr>
            <a:lvl3pPr>
              <a:defRPr>
                <a:solidFill>
                  <a:schemeClr val="bg1"/>
                </a:solidFill>
                <a:latin typeface="Montserrat" panose="00000500000000000000" pitchFamily="2" charset="0"/>
              </a:defRPr>
            </a:lvl3pPr>
            <a:lvl4pPr>
              <a:defRPr>
                <a:solidFill>
                  <a:schemeClr val="bg1"/>
                </a:solidFill>
                <a:latin typeface="Montserrat" panose="00000500000000000000" pitchFamily="2" charset="0"/>
              </a:defRPr>
            </a:lvl4pPr>
            <a:lvl5pPr>
              <a:defRPr>
                <a:solidFill>
                  <a:schemeClr val="bg1"/>
                </a:solidFill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891146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881745"/>
            <a:ext cx="5183188" cy="330791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D11F31-D803-4668-9E07-C0FC15510875}" type="datetimeFigureOut">
              <a:rPr lang="en-US" smtClean="0"/>
              <a:t>6/10/22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217D5A-0639-4D3B-8C39-A6A854304D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364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7054" y="2655244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D11F31-D803-4668-9E07-C0FC15510875}" type="datetimeFigureOut">
              <a:rPr lang="en-US" smtClean="0"/>
              <a:t>6/10/22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217D5A-0639-4D3B-8C39-A6A854304D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407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D11F31-D803-4668-9E07-C0FC15510875}" type="datetimeFigureOut">
              <a:rPr lang="en-US" smtClean="0"/>
              <a:t>6/10/22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217D5A-0639-4D3B-8C39-A6A854304D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460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D11F31-D803-4668-9E07-C0FC15510875}" type="datetimeFigureOut">
              <a:rPr lang="en-US" smtClean="0"/>
              <a:t>6/10/22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217D5A-0639-4D3B-8C39-A6A854304D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773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D11F31-D803-4668-9E07-C0FC15510875}" type="datetimeFigureOut">
              <a:rPr lang="en-US" smtClean="0"/>
              <a:t>6/10/22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217D5A-0639-4D3B-8C39-A6A854304D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274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5518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8000" kern="1200">
          <a:ln w="19050">
            <a:solidFill>
              <a:schemeClr val="bg1"/>
            </a:solidFill>
          </a:ln>
          <a:solidFill>
            <a:schemeClr val="bg1"/>
          </a:solidFill>
          <a:latin typeface="Montserrat Black" panose="00000A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49196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SLIDE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3253725"/>
            <a:ext cx="10515600" cy="17488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7EEB03-BFCC-4CFE-8C39-31796DB94FCB}" type="datetimeFigureOut">
              <a:rPr lang="en-US" smtClean="0"/>
              <a:t>6/10/22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D3AAA-F4F3-4723-9402-A952948E1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395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dirty="0">
          <a:ln w="19050">
            <a:solidFill>
              <a:srgbClr val="27387D"/>
            </a:solidFill>
          </a:ln>
          <a:noFill/>
          <a:latin typeface="Montserrat Black" panose="00000A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rgbClr val="27387D"/>
          </a:solidFill>
          <a:latin typeface="Montserrat" panose="00000500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27387D"/>
          </a:solidFill>
          <a:latin typeface="Montserrat" panose="00000500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7387D"/>
          </a:solidFill>
          <a:latin typeface="Montserrat" panose="00000500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27387D"/>
          </a:solidFill>
          <a:latin typeface="Montserrat" panose="00000500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27387D"/>
          </a:solidFill>
          <a:latin typeface="Montserrat" panose="000005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486" y="2231841"/>
            <a:ext cx="8843554" cy="281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4813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EAE95C1-497D-7254-1BC1-7626691DB917}"/>
              </a:ext>
            </a:extLst>
          </p:cNvPr>
          <p:cNvSpPr txBox="1"/>
          <p:nvPr/>
        </p:nvSpPr>
        <p:spPr>
          <a:xfrm rot="19937610">
            <a:off x="-1906187" y="-942779"/>
            <a:ext cx="6642000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8800" b="1" spc="300" dirty="0">
                <a:ln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  <a:noFill/>
                <a:latin typeface="Montserrat" pitchFamily="2" charset="77"/>
              </a:rPr>
              <a:t>BUISSUP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1BF2C5-4156-30BC-AC28-B161B9EB690D}"/>
              </a:ext>
            </a:extLst>
          </p:cNvPr>
          <p:cNvSpPr txBox="1"/>
          <p:nvPr/>
        </p:nvSpPr>
        <p:spPr>
          <a:xfrm rot="19937610">
            <a:off x="-1477934" y="-19316"/>
            <a:ext cx="6621138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8800" b="1" spc="300" dirty="0">
                <a:ln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  <a:noFill/>
                <a:latin typeface="Montserrat" pitchFamily="2" charset="77"/>
              </a:rPr>
              <a:t>BUISSUP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C52AEF-9EEC-9C09-032F-CF1AAF2A64E0}"/>
              </a:ext>
            </a:extLst>
          </p:cNvPr>
          <p:cNvSpPr txBox="1"/>
          <p:nvPr/>
        </p:nvSpPr>
        <p:spPr>
          <a:xfrm rot="19937610">
            <a:off x="-992486" y="887872"/>
            <a:ext cx="6187638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8800" b="1" spc="300" dirty="0">
                <a:ln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  <a:noFill/>
                <a:latin typeface="Montserrat" pitchFamily="2" charset="77"/>
              </a:rPr>
              <a:t>BUISSUP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8FE5C1-2087-0125-127E-C558CF540477}"/>
              </a:ext>
            </a:extLst>
          </p:cNvPr>
          <p:cNvSpPr txBox="1"/>
          <p:nvPr/>
        </p:nvSpPr>
        <p:spPr>
          <a:xfrm rot="19937610">
            <a:off x="3841363" y="-1641019"/>
            <a:ext cx="6147346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8800" b="1" spc="300" dirty="0">
                <a:ln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  <a:noFill/>
                <a:latin typeface="Montserrat" pitchFamily="2" charset="77"/>
              </a:rPr>
              <a:t>BUISSUP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E34506-367B-706D-3DBF-9205D9454419}"/>
              </a:ext>
            </a:extLst>
          </p:cNvPr>
          <p:cNvSpPr txBox="1"/>
          <p:nvPr/>
        </p:nvSpPr>
        <p:spPr>
          <a:xfrm rot="19937610">
            <a:off x="-603374" y="1701105"/>
            <a:ext cx="6187638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8800" b="1" spc="300" dirty="0">
                <a:ln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  <a:noFill/>
                <a:latin typeface="Montserrat" pitchFamily="2" charset="77"/>
              </a:rPr>
              <a:t>BUISSUP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8B830D-72EF-9E70-4409-06E46A1C6E4E}"/>
              </a:ext>
            </a:extLst>
          </p:cNvPr>
          <p:cNvSpPr txBox="1"/>
          <p:nvPr/>
        </p:nvSpPr>
        <p:spPr>
          <a:xfrm rot="19937610">
            <a:off x="4230475" y="-827786"/>
            <a:ext cx="6147346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8800" b="1" spc="300" dirty="0">
                <a:ln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  <a:noFill/>
                <a:latin typeface="Montserrat" pitchFamily="2" charset="77"/>
              </a:rPr>
              <a:t>BUISSUP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B550E6-2434-AA52-B711-63773AE16F77}"/>
              </a:ext>
            </a:extLst>
          </p:cNvPr>
          <p:cNvSpPr txBox="1"/>
          <p:nvPr/>
        </p:nvSpPr>
        <p:spPr>
          <a:xfrm rot="19937610">
            <a:off x="-411857" y="2629417"/>
            <a:ext cx="6187638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8800" b="1" spc="300" dirty="0">
                <a:ln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  <a:noFill/>
                <a:latin typeface="Montserrat" pitchFamily="2" charset="77"/>
              </a:rPr>
              <a:t>BUISSUP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B4B0B7-368C-1ADC-9488-2A6CBB42DE8E}"/>
              </a:ext>
            </a:extLst>
          </p:cNvPr>
          <p:cNvSpPr txBox="1"/>
          <p:nvPr/>
        </p:nvSpPr>
        <p:spPr>
          <a:xfrm rot="19937610">
            <a:off x="4421992" y="100526"/>
            <a:ext cx="6147346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8800" b="1" spc="300" dirty="0">
                <a:ln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  <a:noFill/>
                <a:latin typeface="Montserrat" pitchFamily="2" charset="77"/>
              </a:rPr>
              <a:t>BUISSUP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0E9D593-70BB-B595-F58F-99BE7782537F}"/>
              </a:ext>
            </a:extLst>
          </p:cNvPr>
          <p:cNvSpPr txBox="1"/>
          <p:nvPr/>
        </p:nvSpPr>
        <p:spPr>
          <a:xfrm rot="19937610">
            <a:off x="-507099" y="3735280"/>
            <a:ext cx="6187638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8800" b="1" spc="300" dirty="0">
                <a:ln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  <a:noFill/>
                <a:latin typeface="Montserrat" pitchFamily="2" charset="77"/>
              </a:rPr>
              <a:t>BUISSUP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0D8170F-3F0A-7D07-2C6F-C591E88AF444}"/>
              </a:ext>
            </a:extLst>
          </p:cNvPr>
          <p:cNvSpPr txBox="1"/>
          <p:nvPr/>
        </p:nvSpPr>
        <p:spPr>
          <a:xfrm rot="19937610">
            <a:off x="4326750" y="1206389"/>
            <a:ext cx="6147346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8800" b="1" spc="300" dirty="0">
                <a:ln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  <a:noFill/>
                <a:latin typeface="Montserrat" pitchFamily="2" charset="77"/>
              </a:rPr>
              <a:t>BUISSUP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35B041D-D03C-EBAD-7120-B028459D7173}"/>
              </a:ext>
            </a:extLst>
          </p:cNvPr>
          <p:cNvSpPr txBox="1"/>
          <p:nvPr/>
        </p:nvSpPr>
        <p:spPr>
          <a:xfrm rot="19937610">
            <a:off x="-353453" y="4698843"/>
            <a:ext cx="6187638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8800" b="1" spc="300" dirty="0">
                <a:ln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  <a:noFill/>
                <a:latin typeface="Montserrat" pitchFamily="2" charset="77"/>
              </a:rPr>
              <a:t>BUISSUP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E28A4AC-783B-5765-F569-80B1C8DC74B0}"/>
              </a:ext>
            </a:extLst>
          </p:cNvPr>
          <p:cNvSpPr txBox="1"/>
          <p:nvPr/>
        </p:nvSpPr>
        <p:spPr>
          <a:xfrm rot="19937610">
            <a:off x="4480396" y="2169952"/>
            <a:ext cx="6147346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8800" b="1" spc="300" dirty="0">
                <a:ln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  <a:noFill/>
                <a:latin typeface="Montserrat" pitchFamily="2" charset="77"/>
              </a:rPr>
              <a:t>BUISSUP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8DF9228-025E-9C13-977D-7E1F1694F666}"/>
              </a:ext>
            </a:extLst>
          </p:cNvPr>
          <p:cNvSpPr txBox="1"/>
          <p:nvPr/>
        </p:nvSpPr>
        <p:spPr>
          <a:xfrm rot="19937610">
            <a:off x="961683" y="5000073"/>
            <a:ext cx="6187638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8800" b="1" spc="300" dirty="0">
                <a:ln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  <a:noFill/>
                <a:latin typeface="Montserrat" pitchFamily="2" charset="77"/>
              </a:rPr>
              <a:t>BUISSUP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1E5A796-594F-CD6A-0A2F-0EB837F470EE}"/>
              </a:ext>
            </a:extLst>
          </p:cNvPr>
          <p:cNvSpPr txBox="1"/>
          <p:nvPr/>
        </p:nvSpPr>
        <p:spPr>
          <a:xfrm rot="19937610">
            <a:off x="5795532" y="2471182"/>
            <a:ext cx="6147346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8800" b="1" spc="300" dirty="0">
                <a:ln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  <a:noFill/>
                <a:latin typeface="Montserrat" pitchFamily="2" charset="77"/>
              </a:rPr>
              <a:t>BUISSUP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DE52A01-B8C0-3EA8-CA5D-BDA292D518E5}"/>
              </a:ext>
            </a:extLst>
          </p:cNvPr>
          <p:cNvSpPr txBox="1"/>
          <p:nvPr/>
        </p:nvSpPr>
        <p:spPr>
          <a:xfrm rot="19937610">
            <a:off x="2704075" y="5094320"/>
            <a:ext cx="6187638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8800" b="1" spc="300" dirty="0">
                <a:ln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  <a:noFill/>
                <a:latin typeface="Montserrat" pitchFamily="2" charset="77"/>
              </a:rPr>
              <a:t>BUISSUP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BAE0D1D-8BAA-B887-0582-E3BBD750B4CC}"/>
              </a:ext>
            </a:extLst>
          </p:cNvPr>
          <p:cNvSpPr txBox="1"/>
          <p:nvPr/>
        </p:nvSpPr>
        <p:spPr>
          <a:xfrm rot="19937610">
            <a:off x="7537924" y="2565429"/>
            <a:ext cx="6147346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8800" b="1" spc="300" dirty="0">
                <a:ln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  <a:noFill/>
                <a:latin typeface="Montserrat" pitchFamily="2" charset="77"/>
              </a:rPr>
              <a:t>BUISSUP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CDA648F-4B18-8EED-92D9-6621500F081C}"/>
              </a:ext>
            </a:extLst>
          </p:cNvPr>
          <p:cNvSpPr txBox="1"/>
          <p:nvPr/>
        </p:nvSpPr>
        <p:spPr>
          <a:xfrm rot="19937610">
            <a:off x="3520171" y="5658700"/>
            <a:ext cx="6187638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8800" b="1" spc="300" dirty="0">
                <a:ln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  <a:noFill/>
                <a:latin typeface="Montserrat" pitchFamily="2" charset="77"/>
              </a:rPr>
              <a:t>BUISSUP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790F82A-A0AE-7D1D-01E6-2874087CEFAC}"/>
              </a:ext>
            </a:extLst>
          </p:cNvPr>
          <p:cNvSpPr txBox="1"/>
          <p:nvPr/>
        </p:nvSpPr>
        <p:spPr>
          <a:xfrm rot="19937610">
            <a:off x="8354020" y="3129809"/>
            <a:ext cx="6147346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8800" b="1" spc="300" dirty="0">
                <a:ln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  <a:noFill/>
                <a:latin typeface="Montserrat" pitchFamily="2" charset="77"/>
              </a:rPr>
              <a:t>BUISSUP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4FF01B4-EAEC-6C95-8426-E85C84771F6B}"/>
              </a:ext>
            </a:extLst>
          </p:cNvPr>
          <p:cNvSpPr txBox="1"/>
          <p:nvPr/>
        </p:nvSpPr>
        <p:spPr>
          <a:xfrm rot="19937610">
            <a:off x="4084228" y="6427991"/>
            <a:ext cx="6187638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8800" b="1" spc="300" dirty="0">
                <a:ln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  <a:noFill/>
                <a:latin typeface="Montserrat" pitchFamily="2" charset="77"/>
              </a:rPr>
              <a:t>BUISSUP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00FBCFA-0688-A5E1-52F8-9F3F670537C3}"/>
              </a:ext>
            </a:extLst>
          </p:cNvPr>
          <p:cNvSpPr txBox="1"/>
          <p:nvPr/>
        </p:nvSpPr>
        <p:spPr>
          <a:xfrm rot="19937610">
            <a:off x="8918077" y="3899100"/>
            <a:ext cx="6147346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8800" b="1" spc="300" dirty="0">
                <a:ln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  <a:noFill/>
                <a:latin typeface="Montserrat" pitchFamily="2" charset="77"/>
              </a:rPr>
              <a:t>BUISSUP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B536C5A-887A-C2BF-929D-D7E60000C234}"/>
              </a:ext>
            </a:extLst>
          </p:cNvPr>
          <p:cNvSpPr txBox="1"/>
          <p:nvPr/>
        </p:nvSpPr>
        <p:spPr>
          <a:xfrm rot="19937610">
            <a:off x="9078779" y="-1376747"/>
            <a:ext cx="6187638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8800" b="1" spc="300" dirty="0">
                <a:ln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  <a:noFill/>
                <a:latin typeface="Montserrat" pitchFamily="2" charset="77"/>
              </a:rPr>
              <a:t>BUISSUP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0A1E84C-D55F-90D5-FDC8-2153402E60EC}"/>
              </a:ext>
            </a:extLst>
          </p:cNvPr>
          <p:cNvSpPr txBox="1"/>
          <p:nvPr/>
        </p:nvSpPr>
        <p:spPr>
          <a:xfrm rot="19937610">
            <a:off x="8918076" y="5026727"/>
            <a:ext cx="6147346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8800" b="1" spc="300" dirty="0">
                <a:ln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  <a:noFill/>
                <a:latin typeface="Montserrat" pitchFamily="2" charset="77"/>
              </a:rPr>
              <a:t>BUISSUP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A546717-8455-3F02-C2D7-E9454AF8F8BB}"/>
              </a:ext>
            </a:extLst>
          </p:cNvPr>
          <p:cNvSpPr txBox="1"/>
          <p:nvPr/>
        </p:nvSpPr>
        <p:spPr>
          <a:xfrm rot="19937610">
            <a:off x="9291791" y="-465543"/>
            <a:ext cx="6187638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8800" b="1" spc="300" dirty="0">
                <a:ln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  <a:noFill/>
                <a:latin typeface="Montserrat" pitchFamily="2" charset="77"/>
              </a:rPr>
              <a:t>BUISSUP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E738FCE-8DFD-EDC5-854C-C9382FCDED30}"/>
              </a:ext>
            </a:extLst>
          </p:cNvPr>
          <p:cNvSpPr txBox="1"/>
          <p:nvPr/>
        </p:nvSpPr>
        <p:spPr>
          <a:xfrm rot="19937610">
            <a:off x="10629983" y="-98857"/>
            <a:ext cx="6187638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8800" b="1" spc="300" dirty="0">
                <a:ln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  <a:noFill/>
                <a:latin typeface="Montserrat" pitchFamily="2" charset="77"/>
              </a:rPr>
              <a:t>BUISSUP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414" y="422545"/>
            <a:ext cx="1776232" cy="1699610"/>
          </a:xfrm>
          <a:prstGeom prst="rect">
            <a:avLst/>
          </a:prstGeom>
          <a:noFill/>
        </p:spPr>
      </p:pic>
      <p:sp>
        <p:nvSpPr>
          <p:cNvPr id="33" name="Title 1">
            <a:extLst>
              <a:ext uri="{FF2B5EF4-FFF2-40B4-BE49-F238E27FC236}">
                <a16:creationId xmlns:a16="http://schemas.microsoft.com/office/drawing/2014/main" id="{E368407B-50E4-4F1F-40BC-60FD6F5541E6}"/>
              </a:ext>
            </a:extLst>
          </p:cNvPr>
          <p:cNvSpPr txBox="1">
            <a:spLocks/>
          </p:cNvSpPr>
          <p:nvPr/>
        </p:nvSpPr>
        <p:spPr>
          <a:xfrm>
            <a:off x="2654426" y="776865"/>
            <a:ext cx="9144000" cy="10481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ln w="19050">
                  <a:solidFill>
                    <a:srgbClr val="27387D"/>
                  </a:solidFill>
                </a:ln>
                <a:noFill/>
                <a:latin typeface="Montserrat Black" panose="00000A00000000000000" pitchFamily="2" charset="0"/>
                <a:ea typeface="+mj-ea"/>
                <a:cs typeface="+mj-cs"/>
              </a:defRPr>
            </a:lvl1pPr>
          </a:lstStyle>
          <a:p>
            <a:r>
              <a:rPr lang="en-US" sz="6000" dirty="0">
                <a:ln w="28575">
                  <a:solidFill>
                    <a:srgbClr val="27387D"/>
                  </a:solidFill>
                </a:ln>
              </a:rPr>
              <a:t>UPCOMING EVENTS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B87B6EA-E0C0-59B7-DB8C-CB6D88907F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128" y="1995642"/>
            <a:ext cx="8987246" cy="4777042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13CA26E5-2283-D809-9DEC-7B5ABDD068B6}"/>
              </a:ext>
            </a:extLst>
          </p:cNvPr>
          <p:cNvSpPr txBox="1"/>
          <p:nvPr/>
        </p:nvSpPr>
        <p:spPr>
          <a:xfrm>
            <a:off x="3149600" y="2650837"/>
            <a:ext cx="1246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Montserrat arm Black" panose="00000A00000000000000" pitchFamily="50" charset="0"/>
              </a:rPr>
              <a:t>BUISSUP HACKATHON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C3881AE1-7AFE-471C-BDAA-6C4239BBB0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258" y="3209013"/>
            <a:ext cx="223677" cy="223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EA8742C-AA04-8ECE-3ABF-F66CB19826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851" y="3230427"/>
            <a:ext cx="223677" cy="223677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A11E520A-CE71-9B28-66E6-170EE80E6DF8}"/>
              </a:ext>
            </a:extLst>
          </p:cNvPr>
          <p:cNvSpPr txBox="1"/>
          <p:nvPr/>
        </p:nvSpPr>
        <p:spPr>
          <a:xfrm>
            <a:off x="7218218" y="2650836"/>
            <a:ext cx="16856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Montserrat arm Black" panose="00000A00000000000000" pitchFamily="50" charset="0"/>
              </a:rPr>
              <a:t>BUISSUP GLOBAL FORUM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3AADEE4-2286-8F23-F97A-09ED6975DD1E}"/>
              </a:ext>
            </a:extLst>
          </p:cNvPr>
          <p:cNvSpPr txBox="1"/>
          <p:nvPr/>
        </p:nvSpPr>
        <p:spPr>
          <a:xfrm>
            <a:off x="3446300" y="3206121"/>
            <a:ext cx="11291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Montserrat SemiBold" panose="00000700000000000000" pitchFamily="2" charset="0"/>
              </a:rPr>
              <a:t>July 9-10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ECBB198-5F9F-E538-AA01-378EF726900E}"/>
              </a:ext>
            </a:extLst>
          </p:cNvPr>
          <p:cNvSpPr txBox="1"/>
          <p:nvPr/>
        </p:nvSpPr>
        <p:spPr>
          <a:xfrm>
            <a:off x="7543134" y="3186871"/>
            <a:ext cx="142701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Montserrat SemiBold" panose="00000700000000000000" pitchFamily="2" charset="0"/>
              </a:rPr>
              <a:t>September 5-11</a:t>
            </a:r>
          </a:p>
        </p:txBody>
      </p:sp>
      <p:pic>
        <p:nvPicPr>
          <p:cNvPr id="44" name="Picture 43" descr="Rectangle&#10;&#10;Description automatically generated with low confidence">
            <a:extLst>
              <a:ext uri="{FF2B5EF4-FFF2-40B4-BE49-F238E27FC236}">
                <a16:creationId xmlns:a16="http://schemas.microsoft.com/office/drawing/2014/main" id="{EFEB96EB-FE53-8B5B-C010-B013DEEE66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023" y="4428808"/>
            <a:ext cx="9144000" cy="30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4293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9815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6093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EAE95C1-497D-7254-1BC1-7626691DB917}"/>
              </a:ext>
            </a:extLst>
          </p:cNvPr>
          <p:cNvSpPr txBox="1"/>
          <p:nvPr/>
        </p:nvSpPr>
        <p:spPr>
          <a:xfrm rot="19937610">
            <a:off x="-1906187" y="-942779"/>
            <a:ext cx="6642000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8800" b="1" spc="300" dirty="0">
                <a:ln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  <a:noFill/>
                <a:latin typeface="Montserrat" pitchFamily="2" charset="77"/>
              </a:rPr>
              <a:t>BUISSUP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1BF2C5-4156-30BC-AC28-B161B9EB690D}"/>
              </a:ext>
            </a:extLst>
          </p:cNvPr>
          <p:cNvSpPr txBox="1"/>
          <p:nvPr/>
        </p:nvSpPr>
        <p:spPr>
          <a:xfrm rot="19937610">
            <a:off x="-1477934" y="-19316"/>
            <a:ext cx="6621138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8800" b="1" spc="300" dirty="0">
                <a:ln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  <a:noFill/>
                <a:latin typeface="Montserrat" pitchFamily="2" charset="77"/>
              </a:rPr>
              <a:t>BUISSUP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C52AEF-9EEC-9C09-032F-CF1AAF2A64E0}"/>
              </a:ext>
            </a:extLst>
          </p:cNvPr>
          <p:cNvSpPr txBox="1"/>
          <p:nvPr/>
        </p:nvSpPr>
        <p:spPr>
          <a:xfrm rot="19937610">
            <a:off x="-992486" y="887872"/>
            <a:ext cx="6187638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8800" b="1" spc="300" dirty="0">
                <a:ln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  <a:noFill/>
                <a:latin typeface="Montserrat" pitchFamily="2" charset="77"/>
              </a:rPr>
              <a:t>BUISSUP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8FE5C1-2087-0125-127E-C558CF540477}"/>
              </a:ext>
            </a:extLst>
          </p:cNvPr>
          <p:cNvSpPr txBox="1"/>
          <p:nvPr/>
        </p:nvSpPr>
        <p:spPr>
          <a:xfrm rot="19937610">
            <a:off x="3841363" y="-1641019"/>
            <a:ext cx="6147346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8800" b="1" spc="300" dirty="0">
                <a:ln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  <a:noFill/>
                <a:latin typeface="Montserrat" pitchFamily="2" charset="77"/>
              </a:rPr>
              <a:t>BUISSUP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E34506-367B-706D-3DBF-9205D9454419}"/>
              </a:ext>
            </a:extLst>
          </p:cNvPr>
          <p:cNvSpPr txBox="1"/>
          <p:nvPr/>
        </p:nvSpPr>
        <p:spPr>
          <a:xfrm rot="19937610">
            <a:off x="-603374" y="1701105"/>
            <a:ext cx="6187638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8800" b="1" spc="300" dirty="0">
                <a:ln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  <a:noFill/>
                <a:latin typeface="Montserrat" pitchFamily="2" charset="77"/>
              </a:rPr>
              <a:t>BUISSUP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8B830D-72EF-9E70-4409-06E46A1C6E4E}"/>
              </a:ext>
            </a:extLst>
          </p:cNvPr>
          <p:cNvSpPr txBox="1"/>
          <p:nvPr/>
        </p:nvSpPr>
        <p:spPr>
          <a:xfrm rot="19937610">
            <a:off x="4230475" y="-827786"/>
            <a:ext cx="6147346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8800" b="1" spc="300" dirty="0">
                <a:ln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  <a:noFill/>
                <a:latin typeface="Montserrat" pitchFamily="2" charset="77"/>
              </a:rPr>
              <a:t>BUISSUP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B550E6-2434-AA52-B711-63773AE16F77}"/>
              </a:ext>
            </a:extLst>
          </p:cNvPr>
          <p:cNvSpPr txBox="1"/>
          <p:nvPr/>
        </p:nvSpPr>
        <p:spPr>
          <a:xfrm rot="19937610">
            <a:off x="-411857" y="2629417"/>
            <a:ext cx="6187638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8800" b="1" spc="300" dirty="0">
                <a:ln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  <a:noFill/>
                <a:latin typeface="Montserrat" pitchFamily="2" charset="77"/>
              </a:rPr>
              <a:t>BUISSUP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B4B0B7-368C-1ADC-9488-2A6CBB42DE8E}"/>
              </a:ext>
            </a:extLst>
          </p:cNvPr>
          <p:cNvSpPr txBox="1"/>
          <p:nvPr/>
        </p:nvSpPr>
        <p:spPr>
          <a:xfrm rot="19937610">
            <a:off x="4421992" y="100526"/>
            <a:ext cx="6147346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8800" b="1" spc="300" dirty="0">
                <a:ln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  <a:noFill/>
                <a:latin typeface="Montserrat" pitchFamily="2" charset="77"/>
              </a:rPr>
              <a:t>BUISSUP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0E9D593-70BB-B595-F58F-99BE7782537F}"/>
              </a:ext>
            </a:extLst>
          </p:cNvPr>
          <p:cNvSpPr txBox="1"/>
          <p:nvPr/>
        </p:nvSpPr>
        <p:spPr>
          <a:xfrm rot="19937610">
            <a:off x="-507099" y="3735280"/>
            <a:ext cx="6187638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8800" b="1" spc="300" dirty="0">
                <a:ln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  <a:noFill/>
                <a:latin typeface="Montserrat" pitchFamily="2" charset="77"/>
              </a:rPr>
              <a:t>BUISSUP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0D8170F-3F0A-7D07-2C6F-C591E88AF444}"/>
              </a:ext>
            </a:extLst>
          </p:cNvPr>
          <p:cNvSpPr txBox="1"/>
          <p:nvPr/>
        </p:nvSpPr>
        <p:spPr>
          <a:xfrm rot="19937610">
            <a:off x="4326750" y="1206389"/>
            <a:ext cx="6147346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8800" b="1" spc="300" dirty="0">
                <a:ln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  <a:noFill/>
                <a:latin typeface="Montserrat" pitchFamily="2" charset="77"/>
              </a:rPr>
              <a:t>BUISSUP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35B041D-D03C-EBAD-7120-B028459D7173}"/>
              </a:ext>
            </a:extLst>
          </p:cNvPr>
          <p:cNvSpPr txBox="1"/>
          <p:nvPr/>
        </p:nvSpPr>
        <p:spPr>
          <a:xfrm rot="19937610">
            <a:off x="-353453" y="4698843"/>
            <a:ext cx="6187638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8800" b="1" spc="300" dirty="0">
                <a:ln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  <a:noFill/>
                <a:latin typeface="Montserrat" pitchFamily="2" charset="77"/>
              </a:rPr>
              <a:t>BUISSUP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E28A4AC-783B-5765-F569-80B1C8DC74B0}"/>
              </a:ext>
            </a:extLst>
          </p:cNvPr>
          <p:cNvSpPr txBox="1"/>
          <p:nvPr/>
        </p:nvSpPr>
        <p:spPr>
          <a:xfrm rot="19937610">
            <a:off x="4480396" y="2169952"/>
            <a:ext cx="6147346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8800" b="1" spc="300" dirty="0">
                <a:ln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  <a:noFill/>
                <a:latin typeface="Montserrat" pitchFamily="2" charset="77"/>
              </a:rPr>
              <a:t>BUISSUP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8DF9228-025E-9C13-977D-7E1F1694F666}"/>
              </a:ext>
            </a:extLst>
          </p:cNvPr>
          <p:cNvSpPr txBox="1"/>
          <p:nvPr/>
        </p:nvSpPr>
        <p:spPr>
          <a:xfrm rot="19937610">
            <a:off x="961683" y="5000073"/>
            <a:ext cx="6187638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8800" b="1" spc="300" dirty="0">
                <a:ln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  <a:noFill/>
                <a:latin typeface="Montserrat" pitchFamily="2" charset="77"/>
              </a:rPr>
              <a:t>BUISSUP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1E5A796-594F-CD6A-0A2F-0EB837F470EE}"/>
              </a:ext>
            </a:extLst>
          </p:cNvPr>
          <p:cNvSpPr txBox="1"/>
          <p:nvPr/>
        </p:nvSpPr>
        <p:spPr>
          <a:xfrm rot="19937610">
            <a:off x="5795532" y="2471182"/>
            <a:ext cx="6147346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8800" b="1" spc="300" dirty="0">
                <a:ln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  <a:noFill/>
                <a:latin typeface="Montserrat" pitchFamily="2" charset="77"/>
              </a:rPr>
              <a:t>BUISSUP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DE52A01-B8C0-3EA8-CA5D-BDA292D518E5}"/>
              </a:ext>
            </a:extLst>
          </p:cNvPr>
          <p:cNvSpPr txBox="1"/>
          <p:nvPr/>
        </p:nvSpPr>
        <p:spPr>
          <a:xfrm rot="19937610">
            <a:off x="2704075" y="5094320"/>
            <a:ext cx="6187638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8800" b="1" spc="300" dirty="0">
                <a:ln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  <a:noFill/>
                <a:latin typeface="Montserrat" pitchFamily="2" charset="77"/>
              </a:rPr>
              <a:t>BUISSUP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BAE0D1D-8BAA-B887-0582-E3BBD750B4CC}"/>
              </a:ext>
            </a:extLst>
          </p:cNvPr>
          <p:cNvSpPr txBox="1"/>
          <p:nvPr/>
        </p:nvSpPr>
        <p:spPr>
          <a:xfrm rot="19937610">
            <a:off x="7537924" y="2565429"/>
            <a:ext cx="6147346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8800" b="1" spc="300" dirty="0">
                <a:ln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  <a:noFill/>
                <a:latin typeface="Montserrat" pitchFamily="2" charset="77"/>
              </a:rPr>
              <a:t>BUISSUP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CDA648F-4B18-8EED-92D9-6621500F081C}"/>
              </a:ext>
            </a:extLst>
          </p:cNvPr>
          <p:cNvSpPr txBox="1"/>
          <p:nvPr/>
        </p:nvSpPr>
        <p:spPr>
          <a:xfrm rot="19937610">
            <a:off x="3520171" y="5658700"/>
            <a:ext cx="6187638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8800" b="1" spc="300" dirty="0">
                <a:ln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  <a:noFill/>
                <a:latin typeface="Montserrat" pitchFamily="2" charset="77"/>
              </a:rPr>
              <a:t>BUISSUP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790F82A-A0AE-7D1D-01E6-2874087CEFAC}"/>
              </a:ext>
            </a:extLst>
          </p:cNvPr>
          <p:cNvSpPr txBox="1"/>
          <p:nvPr/>
        </p:nvSpPr>
        <p:spPr>
          <a:xfrm rot="19937610">
            <a:off x="8354020" y="3129809"/>
            <a:ext cx="6147346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8800" b="1" spc="300" dirty="0">
                <a:ln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  <a:noFill/>
                <a:latin typeface="Montserrat" pitchFamily="2" charset="77"/>
              </a:rPr>
              <a:t>BUISSUP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4FF01B4-EAEC-6C95-8426-E85C84771F6B}"/>
              </a:ext>
            </a:extLst>
          </p:cNvPr>
          <p:cNvSpPr txBox="1"/>
          <p:nvPr/>
        </p:nvSpPr>
        <p:spPr>
          <a:xfrm rot="19937610">
            <a:off x="4084228" y="6427991"/>
            <a:ext cx="6187638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8800" b="1" spc="300" dirty="0">
                <a:ln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  <a:noFill/>
                <a:latin typeface="Montserrat" pitchFamily="2" charset="77"/>
              </a:rPr>
              <a:t>BUISSUP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00FBCFA-0688-A5E1-52F8-9F3F670537C3}"/>
              </a:ext>
            </a:extLst>
          </p:cNvPr>
          <p:cNvSpPr txBox="1"/>
          <p:nvPr/>
        </p:nvSpPr>
        <p:spPr>
          <a:xfrm rot="19937610">
            <a:off x="8918077" y="3899100"/>
            <a:ext cx="6147346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8800" b="1" spc="300" dirty="0">
                <a:ln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  <a:noFill/>
                <a:latin typeface="Montserrat" pitchFamily="2" charset="77"/>
              </a:rPr>
              <a:t>BUISSUP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B536C5A-887A-C2BF-929D-D7E60000C234}"/>
              </a:ext>
            </a:extLst>
          </p:cNvPr>
          <p:cNvSpPr txBox="1"/>
          <p:nvPr/>
        </p:nvSpPr>
        <p:spPr>
          <a:xfrm rot="19937610">
            <a:off x="9078779" y="-1376747"/>
            <a:ext cx="6187638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8800" b="1" spc="300" dirty="0">
                <a:ln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  <a:noFill/>
                <a:latin typeface="Montserrat" pitchFamily="2" charset="77"/>
              </a:rPr>
              <a:t>BUISSUP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0A1E84C-D55F-90D5-FDC8-2153402E60EC}"/>
              </a:ext>
            </a:extLst>
          </p:cNvPr>
          <p:cNvSpPr txBox="1"/>
          <p:nvPr/>
        </p:nvSpPr>
        <p:spPr>
          <a:xfrm rot="19937610">
            <a:off x="8918076" y="5026727"/>
            <a:ext cx="6147346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8800" b="1" spc="300" dirty="0">
                <a:ln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  <a:noFill/>
                <a:latin typeface="Montserrat" pitchFamily="2" charset="77"/>
              </a:rPr>
              <a:t>BUISSUP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A546717-8455-3F02-C2D7-E9454AF8F8BB}"/>
              </a:ext>
            </a:extLst>
          </p:cNvPr>
          <p:cNvSpPr txBox="1"/>
          <p:nvPr/>
        </p:nvSpPr>
        <p:spPr>
          <a:xfrm rot="19937610">
            <a:off x="9291791" y="-465543"/>
            <a:ext cx="6187638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8800" b="1" spc="300" dirty="0">
                <a:ln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  <a:noFill/>
                <a:latin typeface="Montserrat" pitchFamily="2" charset="77"/>
              </a:rPr>
              <a:t>BUISSUP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E738FCE-8DFD-EDC5-854C-C9382FCDED30}"/>
              </a:ext>
            </a:extLst>
          </p:cNvPr>
          <p:cNvSpPr txBox="1"/>
          <p:nvPr/>
        </p:nvSpPr>
        <p:spPr>
          <a:xfrm rot="19937610">
            <a:off x="10629983" y="-98857"/>
            <a:ext cx="6187638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8800" b="1" spc="300" dirty="0">
                <a:ln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  <a:noFill/>
                <a:latin typeface="Montserrat" pitchFamily="2" charset="77"/>
              </a:rPr>
              <a:t>BUISSUP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414" y="422545"/>
            <a:ext cx="1776232" cy="1699610"/>
          </a:xfrm>
          <a:prstGeom prst="rect">
            <a:avLst/>
          </a:prstGeom>
          <a:noFill/>
        </p:spPr>
      </p:pic>
      <p:pic>
        <p:nvPicPr>
          <p:cNvPr id="32" name="Picture 31" descr="Diagram&#10;&#10;Description automatically generated">
            <a:extLst>
              <a:ext uri="{FF2B5EF4-FFF2-40B4-BE49-F238E27FC236}">
                <a16:creationId xmlns:a16="http://schemas.microsoft.com/office/drawing/2014/main" id="{2F98FAE1-CCD1-5E3C-FC7F-37D1D600C5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76" y="2563370"/>
            <a:ext cx="7305228" cy="4513078"/>
          </a:xfrm>
          <a:prstGeom prst="rect">
            <a:avLst/>
          </a:prstGeom>
        </p:spPr>
      </p:pic>
      <p:pic>
        <p:nvPicPr>
          <p:cNvPr id="33" name="Picture 32" descr="A picture containing icon&#10;&#10;Description automatically generated">
            <a:extLst>
              <a:ext uri="{FF2B5EF4-FFF2-40B4-BE49-F238E27FC236}">
                <a16:creationId xmlns:a16="http://schemas.microsoft.com/office/drawing/2014/main" id="{6A7B2796-5CD2-8499-245E-16141B2A48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918" y="296577"/>
            <a:ext cx="7905598" cy="2341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250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EAE95C1-497D-7254-1BC1-7626691DB917}"/>
              </a:ext>
            </a:extLst>
          </p:cNvPr>
          <p:cNvSpPr txBox="1"/>
          <p:nvPr/>
        </p:nvSpPr>
        <p:spPr>
          <a:xfrm rot="19937610">
            <a:off x="-1906187" y="-942779"/>
            <a:ext cx="6642000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8800" b="1" spc="300" dirty="0">
                <a:ln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  <a:noFill/>
                <a:latin typeface="Montserrat" pitchFamily="2" charset="77"/>
              </a:rPr>
              <a:t>BUISSUP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1BF2C5-4156-30BC-AC28-B161B9EB690D}"/>
              </a:ext>
            </a:extLst>
          </p:cNvPr>
          <p:cNvSpPr txBox="1"/>
          <p:nvPr/>
        </p:nvSpPr>
        <p:spPr>
          <a:xfrm rot="19937610">
            <a:off x="-1477934" y="-19316"/>
            <a:ext cx="6621138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8800" b="1" spc="300" dirty="0">
                <a:ln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  <a:noFill/>
                <a:latin typeface="Montserrat" pitchFamily="2" charset="77"/>
              </a:rPr>
              <a:t>BUISSUP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C52AEF-9EEC-9C09-032F-CF1AAF2A64E0}"/>
              </a:ext>
            </a:extLst>
          </p:cNvPr>
          <p:cNvSpPr txBox="1"/>
          <p:nvPr/>
        </p:nvSpPr>
        <p:spPr>
          <a:xfrm rot="19937610">
            <a:off x="-992486" y="887872"/>
            <a:ext cx="6187638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8800" b="1" spc="300" dirty="0">
                <a:ln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  <a:noFill/>
                <a:latin typeface="Montserrat" pitchFamily="2" charset="77"/>
              </a:rPr>
              <a:t>BUISSUP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8FE5C1-2087-0125-127E-C558CF540477}"/>
              </a:ext>
            </a:extLst>
          </p:cNvPr>
          <p:cNvSpPr txBox="1"/>
          <p:nvPr/>
        </p:nvSpPr>
        <p:spPr>
          <a:xfrm rot="19937610">
            <a:off x="3841363" y="-1641019"/>
            <a:ext cx="6147346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8800" b="1" spc="300" dirty="0">
                <a:ln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  <a:noFill/>
                <a:latin typeface="Montserrat" pitchFamily="2" charset="77"/>
              </a:rPr>
              <a:t>BUISSUP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E34506-367B-706D-3DBF-9205D9454419}"/>
              </a:ext>
            </a:extLst>
          </p:cNvPr>
          <p:cNvSpPr txBox="1"/>
          <p:nvPr/>
        </p:nvSpPr>
        <p:spPr>
          <a:xfrm rot="19937610">
            <a:off x="-603374" y="1701105"/>
            <a:ext cx="6187638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8800" b="1" spc="300" dirty="0">
                <a:ln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  <a:noFill/>
                <a:latin typeface="Montserrat" pitchFamily="2" charset="77"/>
              </a:rPr>
              <a:t>BUISSUP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8B830D-72EF-9E70-4409-06E46A1C6E4E}"/>
              </a:ext>
            </a:extLst>
          </p:cNvPr>
          <p:cNvSpPr txBox="1"/>
          <p:nvPr/>
        </p:nvSpPr>
        <p:spPr>
          <a:xfrm rot="19937610">
            <a:off x="4230475" y="-827786"/>
            <a:ext cx="6147346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8800" b="1" spc="300" dirty="0">
                <a:ln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  <a:noFill/>
                <a:latin typeface="Montserrat" pitchFamily="2" charset="77"/>
              </a:rPr>
              <a:t>BUISSUP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B550E6-2434-AA52-B711-63773AE16F77}"/>
              </a:ext>
            </a:extLst>
          </p:cNvPr>
          <p:cNvSpPr txBox="1"/>
          <p:nvPr/>
        </p:nvSpPr>
        <p:spPr>
          <a:xfrm rot="19937610">
            <a:off x="-411857" y="2629417"/>
            <a:ext cx="6187638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8800" b="1" spc="300" dirty="0">
                <a:ln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  <a:noFill/>
                <a:latin typeface="Montserrat" pitchFamily="2" charset="77"/>
              </a:rPr>
              <a:t>BUISSUP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B4B0B7-368C-1ADC-9488-2A6CBB42DE8E}"/>
              </a:ext>
            </a:extLst>
          </p:cNvPr>
          <p:cNvSpPr txBox="1"/>
          <p:nvPr/>
        </p:nvSpPr>
        <p:spPr>
          <a:xfrm rot="19937610">
            <a:off x="4421992" y="100526"/>
            <a:ext cx="6147346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8800" b="1" spc="300" dirty="0">
                <a:ln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  <a:noFill/>
                <a:latin typeface="Montserrat" pitchFamily="2" charset="77"/>
              </a:rPr>
              <a:t>BUISSUP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0E9D593-70BB-B595-F58F-99BE7782537F}"/>
              </a:ext>
            </a:extLst>
          </p:cNvPr>
          <p:cNvSpPr txBox="1"/>
          <p:nvPr/>
        </p:nvSpPr>
        <p:spPr>
          <a:xfrm rot="19937610">
            <a:off x="-507099" y="3735280"/>
            <a:ext cx="6187638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8800" b="1" spc="300" dirty="0">
                <a:ln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  <a:noFill/>
                <a:latin typeface="Montserrat" pitchFamily="2" charset="77"/>
              </a:rPr>
              <a:t>BUISSUP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0D8170F-3F0A-7D07-2C6F-C591E88AF444}"/>
              </a:ext>
            </a:extLst>
          </p:cNvPr>
          <p:cNvSpPr txBox="1"/>
          <p:nvPr/>
        </p:nvSpPr>
        <p:spPr>
          <a:xfrm rot="19937610">
            <a:off x="4326750" y="1206389"/>
            <a:ext cx="6147346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8800" b="1" spc="300" dirty="0">
                <a:ln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  <a:noFill/>
                <a:latin typeface="Montserrat" pitchFamily="2" charset="77"/>
              </a:rPr>
              <a:t>BUISSUP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35B041D-D03C-EBAD-7120-B028459D7173}"/>
              </a:ext>
            </a:extLst>
          </p:cNvPr>
          <p:cNvSpPr txBox="1"/>
          <p:nvPr/>
        </p:nvSpPr>
        <p:spPr>
          <a:xfrm rot="19937610">
            <a:off x="-353453" y="4698843"/>
            <a:ext cx="6187638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8800" b="1" spc="300" dirty="0">
                <a:ln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  <a:noFill/>
                <a:latin typeface="Montserrat" pitchFamily="2" charset="77"/>
              </a:rPr>
              <a:t>BUISSUP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E28A4AC-783B-5765-F569-80B1C8DC74B0}"/>
              </a:ext>
            </a:extLst>
          </p:cNvPr>
          <p:cNvSpPr txBox="1"/>
          <p:nvPr/>
        </p:nvSpPr>
        <p:spPr>
          <a:xfrm rot="19937610">
            <a:off x="4480396" y="2169952"/>
            <a:ext cx="6147346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8800" b="1" spc="300" dirty="0">
                <a:ln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  <a:noFill/>
                <a:latin typeface="Montserrat" pitchFamily="2" charset="77"/>
              </a:rPr>
              <a:t>BUISSUP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8DF9228-025E-9C13-977D-7E1F1694F666}"/>
              </a:ext>
            </a:extLst>
          </p:cNvPr>
          <p:cNvSpPr txBox="1"/>
          <p:nvPr/>
        </p:nvSpPr>
        <p:spPr>
          <a:xfrm rot="19937610">
            <a:off x="961683" y="5000073"/>
            <a:ext cx="6187638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8800" b="1" spc="300" dirty="0">
                <a:ln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  <a:noFill/>
                <a:latin typeface="Montserrat" pitchFamily="2" charset="77"/>
              </a:rPr>
              <a:t>BUISSUP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1E5A796-594F-CD6A-0A2F-0EB837F470EE}"/>
              </a:ext>
            </a:extLst>
          </p:cNvPr>
          <p:cNvSpPr txBox="1"/>
          <p:nvPr/>
        </p:nvSpPr>
        <p:spPr>
          <a:xfrm rot="19937610">
            <a:off x="5795532" y="2471182"/>
            <a:ext cx="6147346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8800" b="1" spc="300" dirty="0">
                <a:ln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  <a:noFill/>
                <a:latin typeface="Montserrat" pitchFamily="2" charset="77"/>
              </a:rPr>
              <a:t>BUISSUP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DE52A01-B8C0-3EA8-CA5D-BDA292D518E5}"/>
              </a:ext>
            </a:extLst>
          </p:cNvPr>
          <p:cNvSpPr txBox="1"/>
          <p:nvPr/>
        </p:nvSpPr>
        <p:spPr>
          <a:xfrm rot="19937610">
            <a:off x="2704075" y="5094320"/>
            <a:ext cx="6187638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8800" b="1" spc="300" dirty="0">
                <a:ln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  <a:noFill/>
                <a:latin typeface="Montserrat" pitchFamily="2" charset="77"/>
              </a:rPr>
              <a:t>BUISSUP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BAE0D1D-8BAA-B887-0582-E3BBD750B4CC}"/>
              </a:ext>
            </a:extLst>
          </p:cNvPr>
          <p:cNvSpPr txBox="1"/>
          <p:nvPr/>
        </p:nvSpPr>
        <p:spPr>
          <a:xfrm rot="19937610">
            <a:off x="7537924" y="2565429"/>
            <a:ext cx="6147346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8800" b="1" spc="300" dirty="0">
                <a:ln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  <a:noFill/>
                <a:latin typeface="Montserrat" pitchFamily="2" charset="77"/>
              </a:rPr>
              <a:t>BUISSUP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CDA648F-4B18-8EED-92D9-6621500F081C}"/>
              </a:ext>
            </a:extLst>
          </p:cNvPr>
          <p:cNvSpPr txBox="1"/>
          <p:nvPr/>
        </p:nvSpPr>
        <p:spPr>
          <a:xfrm rot="19937610">
            <a:off x="3520171" y="5658700"/>
            <a:ext cx="6187638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8800" b="1" spc="300" dirty="0">
                <a:ln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  <a:noFill/>
                <a:latin typeface="Montserrat" pitchFamily="2" charset="77"/>
              </a:rPr>
              <a:t>BUISSUP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790F82A-A0AE-7D1D-01E6-2874087CEFAC}"/>
              </a:ext>
            </a:extLst>
          </p:cNvPr>
          <p:cNvSpPr txBox="1"/>
          <p:nvPr/>
        </p:nvSpPr>
        <p:spPr>
          <a:xfrm rot="19937610">
            <a:off x="8354020" y="3129809"/>
            <a:ext cx="6147346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8800" b="1" spc="300" dirty="0">
                <a:ln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  <a:noFill/>
                <a:latin typeface="Montserrat" pitchFamily="2" charset="77"/>
              </a:rPr>
              <a:t>BUISSUP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4FF01B4-EAEC-6C95-8426-E85C84771F6B}"/>
              </a:ext>
            </a:extLst>
          </p:cNvPr>
          <p:cNvSpPr txBox="1"/>
          <p:nvPr/>
        </p:nvSpPr>
        <p:spPr>
          <a:xfrm rot="19937610">
            <a:off x="4084228" y="6427991"/>
            <a:ext cx="6187638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8800" b="1" spc="300" dirty="0">
                <a:ln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  <a:noFill/>
                <a:latin typeface="Montserrat" pitchFamily="2" charset="77"/>
              </a:rPr>
              <a:t>BUISSUP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00FBCFA-0688-A5E1-52F8-9F3F670537C3}"/>
              </a:ext>
            </a:extLst>
          </p:cNvPr>
          <p:cNvSpPr txBox="1"/>
          <p:nvPr/>
        </p:nvSpPr>
        <p:spPr>
          <a:xfrm rot="19937610">
            <a:off x="8918077" y="3899100"/>
            <a:ext cx="6147346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8800" b="1" spc="300" dirty="0">
                <a:ln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  <a:noFill/>
                <a:latin typeface="Montserrat" pitchFamily="2" charset="77"/>
              </a:rPr>
              <a:t>BUISSUP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B536C5A-887A-C2BF-929D-D7E60000C234}"/>
              </a:ext>
            </a:extLst>
          </p:cNvPr>
          <p:cNvSpPr txBox="1"/>
          <p:nvPr/>
        </p:nvSpPr>
        <p:spPr>
          <a:xfrm rot="19937610">
            <a:off x="9078779" y="-1376747"/>
            <a:ext cx="6187638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8800" b="1" spc="300" dirty="0">
                <a:ln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  <a:noFill/>
                <a:latin typeface="Montserrat" pitchFamily="2" charset="77"/>
              </a:rPr>
              <a:t>BUISSUP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0A1E84C-D55F-90D5-FDC8-2153402E60EC}"/>
              </a:ext>
            </a:extLst>
          </p:cNvPr>
          <p:cNvSpPr txBox="1"/>
          <p:nvPr/>
        </p:nvSpPr>
        <p:spPr>
          <a:xfrm rot="19937610">
            <a:off x="8918076" y="5026727"/>
            <a:ext cx="6147346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8800" b="1" spc="300" dirty="0">
                <a:ln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  <a:noFill/>
                <a:latin typeface="Montserrat" pitchFamily="2" charset="77"/>
              </a:rPr>
              <a:t>BUISSUP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A546717-8455-3F02-C2D7-E9454AF8F8BB}"/>
              </a:ext>
            </a:extLst>
          </p:cNvPr>
          <p:cNvSpPr txBox="1"/>
          <p:nvPr/>
        </p:nvSpPr>
        <p:spPr>
          <a:xfrm rot="19937610">
            <a:off x="9291791" y="-465543"/>
            <a:ext cx="6187638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8800" b="1" spc="300" dirty="0">
                <a:ln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  <a:noFill/>
                <a:latin typeface="Montserrat" pitchFamily="2" charset="77"/>
              </a:rPr>
              <a:t>BUISSUP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E738FCE-8DFD-EDC5-854C-C9382FCDED30}"/>
              </a:ext>
            </a:extLst>
          </p:cNvPr>
          <p:cNvSpPr txBox="1"/>
          <p:nvPr/>
        </p:nvSpPr>
        <p:spPr>
          <a:xfrm rot="19937610">
            <a:off x="10629983" y="-98857"/>
            <a:ext cx="6187638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8800" b="1" spc="300" dirty="0">
                <a:ln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  <a:noFill/>
                <a:latin typeface="Montserrat" pitchFamily="2" charset="77"/>
              </a:rPr>
              <a:t>BUISSUP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72" y="785628"/>
            <a:ext cx="1776232" cy="1699610"/>
          </a:xfrm>
          <a:prstGeom prst="rect">
            <a:avLst/>
          </a:prstGeom>
          <a:noFill/>
        </p:spPr>
      </p:pic>
      <p:pic>
        <p:nvPicPr>
          <p:cNvPr id="33" name="Picture 32" descr="A picture containing text, first-aid kit&#10;&#10;Description automatically generated">
            <a:extLst>
              <a:ext uri="{FF2B5EF4-FFF2-40B4-BE49-F238E27FC236}">
                <a16:creationId xmlns:a16="http://schemas.microsoft.com/office/drawing/2014/main" id="{BA99A133-9C37-970E-8BCA-C06337BF6D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076" y="2240455"/>
            <a:ext cx="8326064" cy="5143737"/>
          </a:xfrm>
          <a:prstGeom prst="rect">
            <a:avLst/>
          </a:prstGeom>
        </p:spPr>
      </p:pic>
      <p:pic>
        <p:nvPicPr>
          <p:cNvPr id="34" name="Picture 33" descr="A picture containing icon&#10;&#10;Description automatically generated">
            <a:extLst>
              <a:ext uri="{FF2B5EF4-FFF2-40B4-BE49-F238E27FC236}">
                <a16:creationId xmlns:a16="http://schemas.microsoft.com/office/drawing/2014/main" id="{98EA427E-4614-FA43-8153-1CAE65967E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542" y="642329"/>
            <a:ext cx="7905598" cy="2341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6119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>
            <a:extLst>
              <a:ext uri="{FF2B5EF4-FFF2-40B4-BE49-F238E27FC236}">
                <a16:creationId xmlns:a16="http://schemas.microsoft.com/office/drawing/2014/main" id="{4788EBB7-452E-99E9-9A50-006BF2061173}"/>
              </a:ext>
            </a:extLst>
          </p:cNvPr>
          <p:cNvSpPr txBox="1"/>
          <p:nvPr/>
        </p:nvSpPr>
        <p:spPr>
          <a:xfrm rot="5400000">
            <a:off x="6568208" y="4699865"/>
            <a:ext cx="3171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n>
                  <a:solidFill>
                    <a:schemeClr val="bg1"/>
                  </a:solidFill>
                </a:ln>
              </a:rPr>
              <a:t>- - - - - - - - - - - - - - - - - - - - - - - -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676F840-6CCE-8F10-BA32-CEE10A5A32A1}"/>
              </a:ext>
            </a:extLst>
          </p:cNvPr>
          <p:cNvSpPr txBox="1">
            <a:spLocks/>
          </p:cNvSpPr>
          <p:nvPr/>
        </p:nvSpPr>
        <p:spPr>
          <a:xfrm>
            <a:off x="2715386" y="837825"/>
            <a:ext cx="9144000" cy="10481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ln w="19050">
                  <a:solidFill>
                    <a:srgbClr val="27387D"/>
                  </a:solidFill>
                </a:ln>
                <a:noFill/>
                <a:latin typeface="Montserrat Black" panose="00000A00000000000000" pitchFamily="2" charset="0"/>
                <a:ea typeface="+mj-ea"/>
                <a:cs typeface="+mj-cs"/>
              </a:defRPr>
            </a:lvl1pPr>
          </a:lstStyle>
          <a:p>
            <a:r>
              <a:rPr lang="en-US" sz="6000" dirty="0">
                <a:ln w="19050">
                  <a:solidFill>
                    <a:schemeClr val="bg1"/>
                  </a:solidFill>
                </a:ln>
              </a:rPr>
              <a:t>Who can participate?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874996-EEFD-1C24-157F-6BF75507E2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54" y="395078"/>
            <a:ext cx="1891374" cy="1811755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7DE9B677-A4A4-E853-3C1E-342877548BEF}"/>
              </a:ext>
            </a:extLst>
          </p:cNvPr>
          <p:cNvGrpSpPr/>
          <p:nvPr/>
        </p:nvGrpSpPr>
        <p:grpSpPr>
          <a:xfrm>
            <a:off x="7054820" y="2128003"/>
            <a:ext cx="2113612" cy="1811755"/>
            <a:chOff x="7024839" y="2698229"/>
            <a:chExt cx="2605236" cy="2273765"/>
          </a:xfrm>
        </p:grpSpPr>
        <p:sp>
          <p:nvSpPr>
            <p:cNvPr id="7" name="Alternate Process 6">
              <a:extLst>
                <a:ext uri="{FF2B5EF4-FFF2-40B4-BE49-F238E27FC236}">
                  <a16:creationId xmlns:a16="http://schemas.microsoft.com/office/drawing/2014/main" id="{23AC3E0B-FF4F-6913-F795-4CCCB1135807}"/>
                </a:ext>
              </a:extLst>
            </p:cNvPr>
            <p:cNvSpPr/>
            <p:nvPr/>
          </p:nvSpPr>
          <p:spPr>
            <a:xfrm>
              <a:off x="7024839" y="2698229"/>
              <a:ext cx="2605236" cy="2273765"/>
            </a:xfrm>
            <a:prstGeom prst="flowChartAlternateProcess">
              <a:avLst/>
            </a:prstGeom>
            <a:effectLst>
              <a:glow>
                <a:schemeClr val="accent1">
                  <a:alpha val="49000"/>
                </a:schemeClr>
              </a:glow>
              <a:outerShdw blurRad="50800" dist="50800" dir="5400000" sx="52915" sy="52915" algn="ctr" rotWithShape="0">
                <a:srgbClr val="000000"/>
              </a:outerShdw>
              <a:reflection endPos="0" dist="50800" dir="5400000" sy="-100000" algn="bl" rotWithShape="0"/>
              <a:softEdge rad="0"/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chemeClr val="tx1"/>
                </a:solidFill>
              </a:endParaRPr>
            </a:p>
            <a:p>
              <a:pPr algn="ctr"/>
              <a:endParaRPr lang="en-US" sz="2400" dirty="0">
                <a:solidFill>
                  <a:schemeClr val="tx1"/>
                </a:solidFill>
              </a:endParaRPr>
            </a:p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Operating business</a:t>
              </a:r>
            </a:p>
          </p:txBody>
        </p:sp>
        <p:pic>
          <p:nvPicPr>
            <p:cNvPr id="27" name="Picture 26" descr="Icon&#10;&#10;Description automatically generated">
              <a:extLst>
                <a:ext uri="{FF2B5EF4-FFF2-40B4-BE49-F238E27FC236}">
                  <a16:creationId xmlns:a16="http://schemas.microsoft.com/office/drawing/2014/main" id="{BDE64123-4DB5-AF9B-DBC4-53B60BA5EF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8606" y="2883966"/>
              <a:ext cx="730771" cy="730771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291951E-6D93-B2B7-BFFF-7B671100CD89}"/>
                </a:ext>
              </a:extLst>
            </p:cNvPr>
            <p:cNvSpPr txBox="1"/>
            <p:nvPr/>
          </p:nvSpPr>
          <p:spPr>
            <a:xfrm>
              <a:off x="8133171" y="3034694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n>
                    <a:solidFill>
                      <a:schemeClr val="tx1"/>
                    </a:solidFill>
                  </a:ln>
                </a:rPr>
                <a:t>$</a:t>
              </a:r>
            </a:p>
          </p:txBody>
        </p:sp>
      </p:grpSp>
      <p:pic>
        <p:nvPicPr>
          <p:cNvPr id="33" name="Picture 32" descr="Shape&#10;&#10;Description automatically generated with medium confidence">
            <a:extLst>
              <a:ext uri="{FF2B5EF4-FFF2-40B4-BE49-F238E27FC236}">
                <a16:creationId xmlns:a16="http://schemas.microsoft.com/office/drawing/2014/main" id="{D3BF7F88-4568-578A-DE15-2C065E851F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515225"/>
            <a:ext cx="9144000" cy="300990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BEDC513A-5792-C712-4A51-3D352AFA7CEF}"/>
              </a:ext>
            </a:extLst>
          </p:cNvPr>
          <p:cNvSpPr txBox="1"/>
          <p:nvPr/>
        </p:nvSpPr>
        <p:spPr>
          <a:xfrm rot="5400000">
            <a:off x="2345340" y="4697640"/>
            <a:ext cx="3171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n>
                  <a:solidFill>
                    <a:schemeClr val="bg1"/>
                  </a:solidFill>
                </a:ln>
              </a:rPr>
              <a:t>- - - - - - - - - - - - - - - - - - - - - - - -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C9E5B70-CE37-DAFB-C017-89C19DCEF13E}"/>
              </a:ext>
            </a:extLst>
          </p:cNvPr>
          <p:cNvGrpSpPr/>
          <p:nvPr/>
        </p:nvGrpSpPr>
        <p:grpSpPr>
          <a:xfrm>
            <a:off x="2863122" y="2128003"/>
            <a:ext cx="2113612" cy="1811755"/>
            <a:chOff x="2833141" y="2698229"/>
            <a:chExt cx="2605236" cy="2273765"/>
          </a:xfrm>
        </p:grpSpPr>
        <p:sp>
          <p:nvSpPr>
            <p:cNvPr id="8" name="Alternate Process 7">
              <a:extLst>
                <a:ext uri="{FF2B5EF4-FFF2-40B4-BE49-F238E27FC236}">
                  <a16:creationId xmlns:a16="http://schemas.microsoft.com/office/drawing/2014/main" id="{25143BDD-D9C4-6E88-CCFF-7E80A944447B}"/>
                </a:ext>
              </a:extLst>
            </p:cNvPr>
            <p:cNvSpPr/>
            <p:nvPr/>
          </p:nvSpPr>
          <p:spPr>
            <a:xfrm>
              <a:off x="2833141" y="2698229"/>
              <a:ext cx="2605236" cy="2273765"/>
            </a:xfrm>
            <a:prstGeom prst="flowChartAlternateProcess">
              <a:avLst/>
            </a:prstGeom>
            <a:effectLst>
              <a:glow>
                <a:schemeClr val="accent1">
                  <a:alpha val="49000"/>
                </a:schemeClr>
              </a:glow>
              <a:outerShdw blurRad="50800" dist="50800" dir="5400000" sx="52915" sy="52915" algn="ctr" rotWithShape="0">
                <a:srgbClr val="000000"/>
              </a:outerShdw>
              <a:reflection endPos="0" dist="50800" dir="5400000" sy="-100000" algn="bl" rotWithShape="0"/>
              <a:softEdge rad="0"/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chemeClr val="tx1"/>
                </a:solidFill>
              </a:endParaRPr>
            </a:p>
            <a:p>
              <a:pPr algn="ctr"/>
              <a:endParaRPr lang="en-US" sz="2400" dirty="0">
                <a:solidFill>
                  <a:schemeClr val="tx1"/>
                </a:solidFill>
              </a:endParaRPr>
            </a:p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Idea stage projects</a:t>
              </a:r>
            </a:p>
          </p:txBody>
        </p:sp>
        <p:pic>
          <p:nvPicPr>
            <p:cNvPr id="14" name="Picture 13" descr="Icon&#10;&#10;Description automatically generated">
              <a:extLst>
                <a:ext uri="{FF2B5EF4-FFF2-40B4-BE49-F238E27FC236}">
                  <a16:creationId xmlns:a16="http://schemas.microsoft.com/office/drawing/2014/main" id="{C6BD0AC1-B246-1E2C-3573-57C724B48E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3836" y="2928936"/>
              <a:ext cx="730771" cy="7307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261076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29213085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945305" y="540822"/>
            <a:ext cx="43013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 w="19050">
                  <a:solidFill>
                    <a:srgbClr val="27387D"/>
                  </a:solidFill>
                </a:ln>
                <a:noFill/>
                <a:latin typeface="Montserrat Black" panose="00000A00000000000000" pitchFamily="2" charset="0"/>
              </a:rPr>
              <a:t>FOLLOW US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11A6E0FB-AF80-065F-9BDB-41A27492D5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02697" y="2983042"/>
            <a:ext cx="2570813" cy="257081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6FB5A26-0695-FCFC-8EA5-1395DA248C50}"/>
              </a:ext>
            </a:extLst>
          </p:cNvPr>
          <p:cNvSpPr txBox="1"/>
          <p:nvPr/>
        </p:nvSpPr>
        <p:spPr>
          <a:xfrm>
            <a:off x="1745728" y="2216640"/>
            <a:ext cx="2284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Montserrat" pitchFamily="2" charset="77"/>
              </a:rPr>
              <a:t>INSTAGRAM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ABA6B6C1-834A-A07A-2E00-CE6727BC6B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70553" y="2983042"/>
            <a:ext cx="2570813" cy="257081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B434CA0-18BA-31CD-CABB-965547DC5E8A}"/>
              </a:ext>
            </a:extLst>
          </p:cNvPr>
          <p:cNvSpPr txBox="1"/>
          <p:nvPr/>
        </p:nvSpPr>
        <p:spPr>
          <a:xfrm>
            <a:off x="5013584" y="2216639"/>
            <a:ext cx="2284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Montserrat" pitchFamily="2" charset="77"/>
              </a:rPr>
              <a:t>FACEBOOK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986E3F6E-4FE3-BE60-E0E8-1BF641DA0D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38409" y="2983042"/>
            <a:ext cx="2570813" cy="257081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7F407BC-4C96-53FA-CD68-7A0D862C89FA}"/>
              </a:ext>
            </a:extLst>
          </p:cNvPr>
          <p:cNvSpPr txBox="1"/>
          <p:nvPr/>
        </p:nvSpPr>
        <p:spPr>
          <a:xfrm>
            <a:off x="8281440" y="2216638"/>
            <a:ext cx="2284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Montserrat" pitchFamily="2" charset="77"/>
              </a:rPr>
              <a:t>WEBSITE</a:t>
            </a:r>
          </a:p>
        </p:txBody>
      </p:sp>
    </p:spTree>
    <p:extLst>
      <p:ext uri="{BB962C8B-B14F-4D97-AF65-F5344CB8AC3E}">
        <p14:creationId xmlns:p14="http://schemas.microsoft.com/office/powerpoint/2010/main" val="35405094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999</TotalTime>
  <Words>147</Words>
  <Application>Microsoft Macintosh PowerPoint</Application>
  <PresentationFormat>Widescreen</PresentationFormat>
  <Paragraphs>92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Arial</vt:lpstr>
      <vt:lpstr>Calibri</vt:lpstr>
      <vt:lpstr>Montserrat</vt:lpstr>
      <vt:lpstr>Montserrat arm Black</vt:lpstr>
      <vt:lpstr>Montserrat Black</vt:lpstr>
      <vt:lpstr>Montserrat SemiBold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Anna Grigoryan</cp:lastModifiedBy>
  <cp:revision>26</cp:revision>
  <dcterms:created xsi:type="dcterms:W3CDTF">2022-05-17T13:35:46Z</dcterms:created>
  <dcterms:modified xsi:type="dcterms:W3CDTF">2022-06-10T20:18:00Z</dcterms:modified>
</cp:coreProperties>
</file>